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5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58A32-E382-C1D3-DE6B-D7E55FA824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5CC592-A48C-856F-17B3-8D4832655A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7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25266-2195-45CC-8DBA-6F1C44ADC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68D43-A08D-F35A-F1E7-639091AFF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1655762"/>
          </a:xfrm>
        </p:spPr>
        <p:txBody>
          <a:bodyPr>
            <a:normAutofit fontScale="90000"/>
          </a:bodyPr>
          <a:lstStyle/>
          <a:p>
            <a:r>
              <a:rPr lang="en-US" sz="10700" dirty="0"/>
              <a:t>conversion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D79A8-AA96-FD62-1EB6-E379445762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7200" spc="300" dirty="0"/>
              <a:t>Acts 3:11-21</a:t>
            </a:r>
            <a:endParaRPr lang="en-US" spc="300" dirty="0"/>
          </a:p>
        </p:txBody>
      </p:sp>
    </p:spTree>
    <p:extLst>
      <p:ext uri="{BB962C8B-B14F-4D97-AF65-F5344CB8AC3E}">
        <p14:creationId xmlns:p14="http://schemas.microsoft.com/office/powerpoint/2010/main" val="2334018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5B5D3-A31A-1A19-6E88-C48EF52EF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88622-9D8E-063F-6D83-BD966CF46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37509"/>
            <a:ext cx="9001462" cy="3125382"/>
          </a:xfrm>
        </p:spPr>
        <p:txBody>
          <a:bodyPr>
            <a:normAutofit fontScale="90000"/>
          </a:bodyPr>
          <a:lstStyle/>
          <a:p>
            <a:r>
              <a:rPr lang="en-US" sz="10700" dirty="0"/>
              <a:t>Great commission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AF67-A070-15D7-7149-34DB96BDD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3602037"/>
            <a:ext cx="9001462" cy="2477749"/>
          </a:xfrm>
        </p:spPr>
        <p:txBody>
          <a:bodyPr>
            <a:normAutofit fontScale="92500" lnSpcReduction="10000"/>
          </a:bodyPr>
          <a:lstStyle/>
          <a:p>
            <a:r>
              <a:rPr lang="en-US" sz="7200" dirty="0"/>
              <a:t>Matthew 28:18-20</a:t>
            </a:r>
          </a:p>
          <a:p>
            <a:r>
              <a:rPr lang="en-US" sz="7200" dirty="0"/>
              <a:t>Mark 16:15,16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468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887AE-84E0-DD83-66D2-7CD0CD379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195" y="113489"/>
            <a:ext cx="10729609" cy="742545"/>
          </a:xfrm>
        </p:spPr>
        <p:txBody>
          <a:bodyPr>
            <a:normAutofit/>
          </a:bodyPr>
          <a:lstStyle/>
          <a:p>
            <a:r>
              <a:rPr lang="en-US" sz="4000" dirty="0"/>
              <a:t>The essence if the commission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6F5B0-0884-7308-D7BB-6C737FD93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27" y="758757"/>
            <a:ext cx="10953344" cy="5904690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/>
              <a:t>HEAR THE WORD </a:t>
            </a:r>
            <a:r>
              <a:rPr lang="en-US" sz="2800" dirty="0"/>
              <a:t>– Romans 10:17 “faith comes by hearing”</a:t>
            </a:r>
          </a:p>
          <a:p>
            <a:pPr lvl="1"/>
            <a:r>
              <a:rPr lang="en-US" sz="2400" dirty="0"/>
              <a:t>Romans 10:14 – Today HEAR by READING</a:t>
            </a:r>
          </a:p>
          <a:p>
            <a:r>
              <a:rPr lang="en-US" sz="2800" b="1" dirty="0"/>
              <a:t>BELIEVE</a:t>
            </a:r>
            <a:r>
              <a:rPr lang="en-US" sz="2800" dirty="0"/>
              <a:t> – John 8:24 “if you do not believe that I am,  you will die in your sins."   Hebrews 11:6 “ without faith {it is} impossible to please {God}”</a:t>
            </a:r>
          </a:p>
          <a:p>
            <a:r>
              <a:rPr lang="en-US" sz="2800" b="1" dirty="0"/>
              <a:t>REPENT</a:t>
            </a:r>
            <a:r>
              <a:rPr lang="en-US" sz="2800" dirty="0"/>
              <a:t> – Acts 17:30 “(God) commands all men everywhere to repent." </a:t>
            </a:r>
          </a:p>
          <a:p>
            <a:r>
              <a:rPr lang="en-US" sz="2800" b="1" dirty="0"/>
              <a:t>CONFESS CHRIST AS LORD </a:t>
            </a:r>
            <a:r>
              <a:rPr lang="en-US" sz="2800" dirty="0"/>
              <a:t>– Romans 10:10 “with the mouth confession is made to salvation."   Matthew 10:32,33</a:t>
            </a:r>
          </a:p>
          <a:p>
            <a:r>
              <a:rPr lang="en-US" sz="2800" b="1" dirty="0"/>
              <a:t>BAPTIZED</a:t>
            </a:r>
            <a:r>
              <a:rPr lang="en-US" sz="2800" dirty="0"/>
              <a:t>- 1 Peter 3:21 “an antitype which now saves us, {namely} baptism (not the removal of the filth of the flesh, but the answer of a good conscience toward God), through the resurrection of Jesus Christ." </a:t>
            </a:r>
          </a:p>
        </p:txBody>
      </p:sp>
    </p:spTree>
    <p:extLst>
      <p:ext uri="{BB962C8B-B14F-4D97-AF65-F5344CB8AC3E}">
        <p14:creationId xmlns:p14="http://schemas.microsoft.com/office/powerpoint/2010/main" val="168276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51F89-D48A-6C72-B9E6-195F37E39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91BFF-7194-F6D2-4136-A01901357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37509"/>
            <a:ext cx="9001462" cy="3125382"/>
          </a:xfrm>
        </p:spPr>
        <p:txBody>
          <a:bodyPr>
            <a:normAutofit fontScale="90000"/>
          </a:bodyPr>
          <a:lstStyle/>
          <a:p>
            <a:r>
              <a:rPr lang="en-US" sz="10700" dirty="0"/>
              <a:t>What is “baptism?”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D8426-D7BE-D1F7-BE5A-3027DE5FA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3162891"/>
            <a:ext cx="9001462" cy="2916895"/>
          </a:xfrm>
        </p:spPr>
        <p:txBody>
          <a:bodyPr>
            <a:normAutofit fontScale="77500" lnSpcReduction="20000"/>
          </a:bodyPr>
          <a:lstStyle/>
          <a:p>
            <a:r>
              <a:rPr lang="en-US" sz="7200" dirty="0"/>
              <a:t>Romans 6:3,4</a:t>
            </a:r>
          </a:p>
          <a:p>
            <a:r>
              <a:rPr lang="en-US" sz="7200" dirty="0"/>
              <a:t>Baptism describes an </a:t>
            </a:r>
            <a:r>
              <a:rPr lang="en-US" sz="7200" b="1" i="1" dirty="0"/>
              <a:t>IMMERSION</a:t>
            </a:r>
            <a:r>
              <a:rPr lang="en-US" sz="7200" dirty="0"/>
              <a:t> in water!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80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DF63D-0652-FF3C-E69D-27D81E575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FB2-C2EF-A08C-787C-8A14D314F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025" y="651754"/>
            <a:ext cx="10145949" cy="2511138"/>
          </a:xfrm>
        </p:spPr>
        <p:txBody>
          <a:bodyPr>
            <a:noAutofit/>
          </a:bodyPr>
          <a:lstStyle/>
          <a:p>
            <a:r>
              <a:rPr lang="en-US" sz="18500" dirty="0"/>
              <a:t>Saved!</a:t>
            </a:r>
            <a:endParaRPr lang="en-US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5A38A1-473C-C42C-7DA7-2A2CE3536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3162891"/>
            <a:ext cx="9001462" cy="2916895"/>
          </a:xfrm>
        </p:spPr>
        <p:txBody>
          <a:bodyPr>
            <a:normAutofit/>
          </a:bodyPr>
          <a:lstStyle/>
          <a:p>
            <a:r>
              <a:rPr lang="en-US" sz="7200" dirty="0"/>
              <a:t>Acts 4:12</a:t>
            </a:r>
          </a:p>
          <a:p>
            <a:r>
              <a:rPr lang="en-US" sz="7200" dirty="0"/>
              <a:t>Romans 1:16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70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974AD-5944-44F4-AFDB-0DD83C8BD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C70AF-4242-3834-46C7-848E8D14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195" y="113489"/>
            <a:ext cx="10729609" cy="1413754"/>
          </a:xfrm>
        </p:spPr>
        <p:txBody>
          <a:bodyPr>
            <a:normAutofit/>
          </a:bodyPr>
          <a:lstStyle/>
          <a:p>
            <a:r>
              <a:rPr lang="en-US" sz="4000" dirty="0"/>
              <a:t>How can we know for sure this is god’s plan for salvation?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B0BFD-4EDE-B870-A240-0AAB50CC3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27" y="1332689"/>
            <a:ext cx="10953344" cy="5330758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800" b="1" dirty="0"/>
              <a:t>Examples: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800" b="1" dirty="0"/>
              <a:t>Every case of conversion recorded in the New Testament under the preaching of the gospel fits this pattern!</a:t>
            </a:r>
            <a:endParaRPr lang="en-US" sz="2800" dirty="0"/>
          </a:p>
          <a:p>
            <a:pPr>
              <a:lnSpc>
                <a:spcPct val="100000"/>
              </a:lnSpc>
            </a:pPr>
            <a:r>
              <a:rPr lang="en-US" sz="2800" b="1" dirty="0"/>
              <a:t>PENTECOST: Acts 2:14-47</a:t>
            </a:r>
          </a:p>
          <a:p>
            <a:pPr>
              <a:lnSpc>
                <a:spcPct val="100000"/>
              </a:lnSpc>
            </a:pPr>
            <a:r>
              <a:rPr lang="en-US" sz="2800" b="1" dirty="0"/>
              <a:t>HEAR – Verse 14 “raised his voice and said” “heed my word”</a:t>
            </a:r>
          </a:p>
          <a:p>
            <a:pPr>
              <a:lnSpc>
                <a:spcPct val="100000"/>
              </a:lnSpc>
            </a:pPr>
            <a:r>
              <a:rPr lang="en-US" sz="2800" b="1" dirty="0"/>
              <a:t>BELIEVE- Verse 36 “know assuredly”</a:t>
            </a:r>
          </a:p>
          <a:p>
            <a:pPr>
              <a:lnSpc>
                <a:spcPct val="100000"/>
              </a:lnSpc>
            </a:pPr>
            <a:r>
              <a:rPr lang="en-US" sz="2800" b="1" dirty="0"/>
              <a:t>REPENT – Based on their belief </a:t>
            </a:r>
            <a:endParaRPr lang="en-US" sz="2800" dirty="0"/>
          </a:p>
          <a:p>
            <a:pPr>
              <a:lnSpc>
                <a:spcPct val="100000"/>
              </a:lnSpc>
            </a:pPr>
            <a:r>
              <a:rPr lang="en-US" sz="2800" b="1" dirty="0"/>
              <a:t>BAPTIZED – “be baptized” verse 41”gladly received”</a:t>
            </a:r>
          </a:p>
          <a:p>
            <a:pPr>
              <a:lnSpc>
                <a:spcPct val="100000"/>
              </a:lnSpc>
            </a:pPr>
            <a:r>
              <a:rPr lang="en-US" sz="2800" b="1" dirty="0"/>
              <a:t>REMISSION OF THEIR SINS – Acts 2:38,47</a:t>
            </a:r>
          </a:p>
          <a:p>
            <a:pPr>
              <a:lnSpc>
                <a:spcPct val="100000"/>
              </a:lnSpc>
            </a:pPr>
            <a:r>
              <a:rPr lang="en-US" sz="2800" b="1" dirty="0"/>
              <a:t>How did apostles KNOW they BELIEVED? Necessarily Inferred!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706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379F9-DC21-9E2E-D4DC-A79EDD885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5F370-ACDF-9DBE-E53C-5BB9B62BA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195" y="113489"/>
            <a:ext cx="10729609" cy="1413754"/>
          </a:xfrm>
        </p:spPr>
        <p:txBody>
          <a:bodyPr>
            <a:normAutofit/>
          </a:bodyPr>
          <a:lstStyle/>
          <a:p>
            <a:r>
              <a:rPr lang="en-US" sz="4000" dirty="0"/>
              <a:t>How can we know for sure this is god’s plan for salvation?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D999C-0378-BC4A-D3C7-D4389D807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27" y="1332689"/>
            <a:ext cx="10953344" cy="533075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b="1" dirty="0"/>
              <a:t>Examples:</a:t>
            </a:r>
            <a:endParaRPr lang="en-US" sz="3000" dirty="0"/>
          </a:p>
          <a:p>
            <a:pPr>
              <a:lnSpc>
                <a:spcPct val="100000"/>
              </a:lnSpc>
            </a:pPr>
            <a:r>
              <a:rPr lang="en-US" sz="3000" b="1" dirty="0"/>
              <a:t>SAMARIA – Acts 8:5</a:t>
            </a:r>
            <a:endParaRPr lang="en-US" sz="3000" dirty="0"/>
          </a:p>
          <a:p>
            <a:pPr>
              <a:lnSpc>
                <a:spcPct val="100000"/>
              </a:lnSpc>
            </a:pPr>
            <a:r>
              <a:rPr lang="en-US" sz="3000" b="1" dirty="0"/>
              <a:t>HEARD – Acts 8:6</a:t>
            </a:r>
          </a:p>
          <a:p>
            <a:pPr>
              <a:lnSpc>
                <a:spcPct val="100000"/>
              </a:lnSpc>
            </a:pPr>
            <a:r>
              <a:rPr lang="en-US" sz="3000" b="1" dirty="0"/>
              <a:t>BELIEVE- Acts 8:12</a:t>
            </a:r>
          </a:p>
          <a:p>
            <a:pPr>
              <a:lnSpc>
                <a:spcPct val="100000"/>
              </a:lnSpc>
            </a:pPr>
            <a:r>
              <a:rPr lang="en-US" sz="3000" b="1" dirty="0"/>
              <a:t>BAPTIZED – “believed Philip as he preached…concerning the kingdom of God…both men and women were baptized”</a:t>
            </a:r>
          </a:p>
          <a:p>
            <a:pPr>
              <a:lnSpc>
                <a:spcPct val="100000"/>
              </a:lnSpc>
            </a:pPr>
            <a:r>
              <a:rPr lang="en-US" sz="3000" b="1" dirty="0"/>
              <a:t>“</a:t>
            </a:r>
            <a:r>
              <a:rPr lang="en-US" sz="3000" b="1" i="1" dirty="0"/>
              <a:t>What about REPENTANCE and CONFESSION?”</a:t>
            </a:r>
            <a:endParaRPr lang="en-US" sz="3000" b="1" dirty="0"/>
          </a:p>
          <a:p>
            <a:pPr>
              <a:lnSpc>
                <a:spcPct val="100000"/>
              </a:lnSpc>
            </a:pPr>
            <a:r>
              <a:rPr lang="en-US" sz="3000" b="1" dirty="0"/>
              <a:t>Necessarily inferred that they REPENTED, CONFESSED and were thus SAVED!</a:t>
            </a:r>
          </a:p>
        </p:txBody>
      </p:sp>
    </p:spTree>
    <p:extLst>
      <p:ext uri="{BB962C8B-B14F-4D97-AF65-F5344CB8AC3E}">
        <p14:creationId xmlns:p14="http://schemas.microsoft.com/office/powerpoint/2010/main" val="60090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D5213-90F7-6693-2EDC-F6F3BEDE1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E133-2FBA-A85C-1DF5-E3157B21C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195" y="113489"/>
            <a:ext cx="10729609" cy="1413754"/>
          </a:xfrm>
        </p:spPr>
        <p:txBody>
          <a:bodyPr>
            <a:normAutofit/>
          </a:bodyPr>
          <a:lstStyle/>
          <a:p>
            <a:r>
              <a:rPr lang="en-US" sz="4000" dirty="0"/>
              <a:t>How can we know for sure this is god’s plan for salvation?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00C43-3ADD-AA72-3F44-D687F72FC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27" y="1332689"/>
            <a:ext cx="10953344" cy="533075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b="1" dirty="0"/>
              <a:t>Examples:</a:t>
            </a:r>
            <a:endParaRPr lang="en-US" sz="3000" dirty="0"/>
          </a:p>
          <a:p>
            <a:pPr>
              <a:lnSpc>
                <a:spcPct val="100000"/>
              </a:lnSpc>
            </a:pPr>
            <a:r>
              <a:rPr lang="en-US" sz="3000" b="1" dirty="0"/>
              <a:t>ETHIOPIAN ENUCH-  Acts 8:26-40</a:t>
            </a:r>
            <a:endParaRPr lang="en-US" sz="3000" dirty="0"/>
          </a:p>
          <a:p>
            <a:pPr>
              <a:lnSpc>
                <a:spcPct val="100000"/>
              </a:lnSpc>
            </a:pPr>
            <a:r>
              <a:rPr lang="en-US" sz="3000" b="1" dirty="0"/>
              <a:t>HEARD – Acts 8:35 “preached to him Jesus”</a:t>
            </a:r>
          </a:p>
          <a:p>
            <a:pPr>
              <a:lnSpc>
                <a:spcPct val="100000"/>
              </a:lnSpc>
            </a:pPr>
            <a:r>
              <a:rPr lang="en-US" sz="3000" b="1" dirty="0"/>
              <a:t>BELIEVE- Acts 8:36,37  Proved by his…</a:t>
            </a:r>
          </a:p>
          <a:p>
            <a:pPr>
              <a:lnSpc>
                <a:spcPct val="100000"/>
              </a:lnSpc>
            </a:pPr>
            <a:r>
              <a:rPr lang="en-US" sz="3000" b="1" dirty="0"/>
              <a:t>CONFESSION – of faith in Jesus as the Christ</a:t>
            </a:r>
          </a:p>
          <a:p>
            <a:pPr>
              <a:lnSpc>
                <a:spcPct val="100000"/>
              </a:lnSpc>
            </a:pPr>
            <a:r>
              <a:rPr lang="en-US" sz="3000" b="1" dirty="0"/>
              <a:t>BAPTIZED – Acts 8:39 “both Philip and the eunuch went down into the water, and he baptized him.”</a:t>
            </a:r>
          </a:p>
          <a:p>
            <a:pPr>
              <a:lnSpc>
                <a:spcPct val="100000"/>
              </a:lnSpc>
            </a:pPr>
            <a:r>
              <a:rPr lang="en-US" sz="3000" b="1" dirty="0"/>
              <a:t>“</a:t>
            </a:r>
            <a:r>
              <a:rPr lang="en-US" sz="3000" b="1" i="1" dirty="0"/>
              <a:t>REPENTANCE” not mentioned, but Necessarily inferred that they REPENTED and were thus SAVED!</a:t>
            </a:r>
          </a:p>
        </p:txBody>
      </p:sp>
    </p:spTree>
    <p:extLst>
      <p:ext uri="{BB962C8B-B14F-4D97-AF65-F5344CB8AC3E}">
        <p14:creationId xmlns:p14="http://schemas.microsoft.com/office/powerpoint/2010/main" val="170552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F4F42-7754-9C22-09BB-5CBD9DA9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C903C-2DA6-C0F6-A04F-731D7B225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195" y="194553"/>
            <a:ext cx="10729609" cy="1413754"/>
          </a:xfrm>
        </p:spPr>
        <p:txBody>
          <a:bodyPr>
            <a:normAutofit/>
          </a:bodyPr>
          <a:lstStyle/>
          <a:p>
            <a:r>
              <a:rPr lang="en-US" sz="4000" dirty="0"/>
              <a:t>How can we know for sure this is god’s plan for salvation?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28BDA-64C9-6B25-1CB0-197B9EF17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27" y="1332689"/>
            <a:ext cx="11238690" cy="5330758"/>
          </a:xfrm>
        </p:spPr>
        <p:txBody>
          <a:bodyPr>
            <a:noAutofit/>
          </a:bodyPr>
          <a:lstStyle/>
          <a:p>
            <a:r>
              <a:rPr lang="en-US" sz="3000" b="1" dirty="0"/>
              <a:t>Examples:</a:t>
            </a:r>
            <a:endParaRPr lang="en-US" sz="3000" dirty="0"/>
          </a:p>
          <a:p>
            <a:r>
              <a:rPr lang="en-US" sz="3000" b="1" dirty="0"/>
              <a:t>SAUL OF TARSUS – Acts 9:4-7</a:t>
            </a:r>
            <a:endParaRPr lang="en-US" sz="3000" dirty="0"/>
          </a:p>
          <a:p>
            <a:r>
              <a:rPr lang="en-US" sz="3000" b="1" dirty="0"/>
              <a:t>HEARD– Acts 9:5 “I am Jesus, whom you are persecuting”</a:t>
            </a:r>
          </a:p>
          <a:p>
            <a:r>
              <a:rPr lang="en-US" sz="3000" b="1" dirty="0"/>
              <a:t>BELIEVE- he went into city and DID what he was told</a:t>
            </a:r>
          </a:p>
          <a:p>
            <a:r>
              <a:rPr lang="en-US" sz="3000" b="1" dirty="0"/>
              <a:t>REPENT– Acts 9:9,11 Something changed Saul’s Mind</a:t>
            </a:r>
          </a:p>
          <a:p>
            <a:r>
              <a:rPr lang="en-US" sz="3000" b="1" dirty="0"/>
              <a:t>BAPTIZED – Acts 9:18  Saul regained his sight and arose and was baptized -  Acts 22:16 at point of BAPTISM came</a:t>
            </a:r>
          </a:p>
          <a:p>
            <a:r>
              <a:rPr lang="en-US" sz="3000" b="1" dirty="0"/>
              <a:t>FORGIVENESS OF SINS!</a:t>
            </a:r>
            <a:endParaRPr lang="en-US" sz="3000" b="1" i="1" dirty="0"/>
          </a:p>
        </p:txBody>
      </p:sp>
    </p:spTree>
    <p:extLst>
      <p:ext uri="{BB962C8B-B14F-4D97-AF65-F5344CB8AC3E}">
        <p14:creationId xmlns:p14="http://schemas.microsoft.com/office/powerpoint/2010/main" val="223198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E5D63-71DE-F59C-E5B3-A90E2EF1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FAD47-D5C1-9166-ADC0-EF772EAAC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195" y="194553"/>
            <a:ext cx="10729609" cy="1413754"/>
          </a:xfrm>
        </p:spPr>
        <p:txBody>
          <a:bodyPr>
            <a:normAutofit/>
          </a:bodyPr>
          <a:lstStyle/>
          <a:p>
            <a:r>
              <a:rPr lang="en-US" sz="4000" dirty="0"/>
              <a:t>How can we know for sure this is god’s plan for salvation?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4426E-66C2-841B-EE33-6DB5D046C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27" y="1332689"/>
            <a:ext cx="11238690" cy="5330758"/>
          </a:xfrm>
        </p:spPr>
        <p:txBody>
          <a:bodyPr>
            <a:noAutofit/>
          </a:bodyPr>
          <a:lstStyle/>
          <a:p>
            <a:r>
              <a:rPr lang="en-US" sz="3000" b="1" dirty="0"/>
              <a:t>Examples:</a:t>
            </a:r>
            <a:endParaRPr lang="en-US" sz="3000" dirty="0"/>
          </a:p>
          <a:p>
            <a:r>
              <a:rPr lang="en-US" sz="3000" b="1" dirty="0"/>
              <a:t>HOUSEHOLD OF CORNELIUS – Acts 10:33</a:t>
            </a:r>
            <a:endParaRPr lang="en-US" sz="3000" dirty="0"/>
          </a:p>
          <a:p>
            <a:r>
              <a:rPr lang="en-US" sz="3000" b="1" dirty="0"/>
              <a:t>HEARD – “to hear all the things commanded you by God”</a:t>
            </a:r>
          </a:p>
          <a:p>
            <a:r>
              <a:rPr lang="en-US" sz="3000" b="1" dirty="0"/>
              <a:t>BELIEVE- Acts 10:43 “whoever believes in Him will receive remission of sins." </a:t>
            </a:r>
          </a:p>
          <a:p>
            <a:r>
              <a:rPr lang="en-US" sz="3000" b="1" dirty="0"/>
              <a:t>BAPTIZED – Acts 10:47,48  Commanded to be baptized!</a:t>
            </a:r>
          </a:p>
          <a:p>
            <a:r>
              <a:rPr lang="en-US" sz="3000" b="1" dirty="0"/>
              <a:t>REMISSION OF THEIR SINS- </a:t>
            </a:r>
            <a:r>
              <a:rPr lang="en-US" sz="3000" dirty="0"/>
              <a:t>Acts 10:43</a:t>
            </a:r>
          </a:p>
          <a:p>
            <a:r>
              <a:rPr lang="en-US" sz="3000" b="1" dirty="0"/>
              <a:t>Miraculous Gifts NOT save – Obedient FAITH DID!</a:t>
            </a:r>
          </a:p>
        </p:txBody>
      </p:sp>
    </p:spTree>
    <p:extLst>
      <p:ext uri="{BB962C8B-B14F-4D97-AF65-F5344CB8AC3E}">
        <p14:creationId xmlns:p14="http://schemas.microsoft.com/office/powerpoint/2010/main" val="411126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98581-6186-52EE-259D-FCA151FC7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A886C-D719-62D0-5470-7905E6B4A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195" y="194553"/>
            <a:ext cx="10729609" cy="1413754"/>
          </a:xfrm>
        </p:spPr>
        <p:txBody>
          <a:bodyPr>
            <a:normAutofit/>
          </a:bodyPr>
          <a:lstStyle/>
          <a:p>
            <a:r>
              <a:rPr lang="en-US" sz="4000" dirty="0"/>
              <a:t>How can we know for sure this is god’s plan for salvation?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DB584-4E9A-4C8C-2077-106E5F4FE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27" y="1332689"/>
            <a:ext cx="11238690" cy="5330758"/>
          </a:xfrm>
        </p:spPr>
        <p:txBody>
          <a:bodyPr>
            <a:noAutofit/>
          </a:bodyPr>
          <a:lstStyle/>
          <a:p>
            <a:r>
              <a:rPr lang="en-US" sz="3000" b="1" dirty="0"/>
              <a:t>Examples:</a:t>
            </a:r>
            <a:endParaRPr lang="en-US" sz="3000" dirty="0"/>
          </a:p>
          <a:p>
            <a:r>
              <a:rPr lang="en-US" sz="3000" b="1" dirty="0"/>
              <a:t>PEOPLE OF CORINTH – Acts 18:8</a:t>
            </a:r>
            <a:endParaRPr lang="en-US" sz="3000" dirty="0"/>
          </a:p>
          <a:p>
            <a:pPr algn="ctr"/>
            <a:r>
              <a:rPr lang="en-US" sz="3000" b="1" dirty="0"/>
              <a:t>HEARD – BELIEVED – BAPTIZED</a:t>
            </a:r>
          </a:p>
          <a:p>
            <a:r>
              <a:rPr lang="en-US" sz="3000" b="1" dirty="0"/>
              <a:t>REPENTANCE necessarily inferred as result of BELIEF</a:t>
            </a:r>
          </a:p>
          <a:p>
            <a:r>
              <a:rPr lang="en-US" sz="3000" b="1" dirty="0"/>
              <a:t>CONFESSION means by which they conveyed what was in their HEARTS to OTHERS!</a:t>
            </a:r>
            <a:endParaRPr lang="en-US" sz="3000" dirty="0"/>
          </a:p>
          <a:p>
            <a:r>
              <a:rPr lang="en-US" sz="3000" b="1" dirty="0"/>
              <a:t>Were they SAVED?  1 Corinthians 1:18 “us who are being SAVED it is the power of God.”</a:t>
            </a:r>
          </a:p>
        </p:txBody>
      </p:sp>
    </p:spTree>
    <p:extLst>
      <p:ext uri="{BB962C8B-B14F-4D97-AF65-F5344CB8AC3E}">
        <p14:creationId xmlns:p14="http://schemas.microsoft.com/office/powerpoint/2010/main" val="84383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11A85-7129-9435-2280-F89F27C74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BBAC9-2AFB-F5FA-85EA-735D03060C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09E934-D4CE-32B9-F5A4-D2D2F6E01A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table with text on it&#10;&#10;AI-generated content may be incorrect.">
            <a:extLst>
              <a:ext uri="{FF2B5EF4-FFF2-40B4-BE49-F238E27FC236}">
                <a16:creationId xmlns:a16="http://schemas.microsoft.com/office/drawing/2014/main" id="{39A9822A-791D-C5CF-AB5E-6EFA0B965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303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45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D787F-93AC-55FF-EDA3-1D89DC7C4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ble with text on it&#10;&#10;AI-generated content may be incorrect.">
            <a:extLst>
              <a:ext uri="{FF2B5EF4-FFF2-40B4-BE49-F238E27FC236}">
                <a16:creationId xmlns:a16="http://schemas.microsoft.com/office/drawing/2014/main" id="{97C48D4A-06EC-AB02-9DCB-98B126D7C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3038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0DB5D9-32D0-049C-B48D-A717438CE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3090" y="856034"/>
            <a:ext cx="9001462" cy="2572966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5400" dirty="0"/>
              <a:t>Have you obeyed god’s plan for your salvation?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168E8-7E69-ADC8-D566-4CF4DB3D9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4129830"/>
            <a:ext cx="9001462" cy="1655762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8000" dirty="0"/>
              <a:t>Why Not </a:t>
            </a:r>
            <a:r>
              <a:rPr lang="en-US" sz="8000" b="1" i="1" dirty="0"/>
              <a:t>NOW?</a:t>
            </a:r>
          </a:p>
        </p:txBody>
      </p:sp>
    </p:spTree>
    <p:extLst>
      <p:ext uri="{BB962C8B-B14F-4D97-AF65-F5344CB8AC3E}">
        <p14:creationId xmlns:p14="http://schemas.microsoft.com/office/powerpoint/2010/main" val="4283714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1300</TotalTime>
  <Words>645</Words>
  <Application>Microsoft Office PowerPoint</Application>
  <PresentationFormat>Widescreen</PresentationFormat>
  <Paragraphs>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Bookman Old Style</vt:lpstr>
      <vt:lpstr>Rockwell</vt:lpstr>
      <vt:lpstr>Damask</vt:lpstr>
      <vt:lpstr>PowerPoint Presentation</vt:lpstr>
      <vt:lpstr>conversion</vt:lpstr>
      <vt:lpstr>Great commission</vt:lpstr>
      <vt:lpstr>The essence if the commission is:</vt:lpstr>
      <vt:lpstr>What is “baptism?”</vt:lpstr>
      <vt:lpstr>Saved!</vt:lpstr>
      <vt:lpstr>How can we know for sure this is god’s plan for salvation?</vt:lpstr>
      <vt:lpstr>How can we know for sure this is god’s plan for salvation?</vt:lpstr>
      <vt:lpstr>How can we know for sure this is god’s plan for salvation?</vt:lpstr>
      <vt:lpstr>How can we know for sure this is god’s plan for salvation?</vt:lpstr>
      <vt:lpstr>How can we know for sure this is god’s plan for salvation?</vt:lpstr>
      <vt:lpstr>How can we know for sure this is god’s plan for salvation?</vt:lpstr>
      <vt:lpstr>PowerPoint Presentation</vt:lpstr>
      <vt:lpstr>Have you obeyed god’s plan for your salvation?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17</cp:revision>
  <dcterms:created xsi:type="dcterms:W3CDTF">2025-03-26T22:44:47Z</dcterms:created>
  <dcterms:modified xsi:type="dcterms:W3CDTF">2025-03-27T20:25:36Z</dcterms:modified>
</cp:coreProperties>
</file>